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616200" cy="15875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1049934" y="863600"/>
            <a:ext cx="1408379" cy="914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1686356" y="1003300"/>
            <a:ext cx="1609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5" name=""/>
          <p:cNvSpPr/>
          <p:nvPr/>
        </p:nvSpPr>
        <p:spPr>
          <a:xfrm>
            <a:off x="1176934" y="1371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6" name=""/>
          <p:cNvSpPr/>
          <p:nvPr/>
        </p:nvSpPr>
        <p:spPr>
          <a:xfrm>
            <a:off x="1642668" y="1371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2108403" y="1371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8" name=""/>
          <p:cNvSpPr/>
          <p:nvPr/>
        </p:nvSpPr>
        <p:spPr>
          <a:xfrm>
            <a:off x="2712313" y="584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9" name=""/>
          <p:cNvSpPr/>
          <p:nvPr/>
        </p:nvSpPr>
        <p:spPr>
          <a:xfrm>
            <a:off x="584200" y="16383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